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Relationship Id="rId16" Type="http://schemas.openxmlformats.org/officeDocument/2006/relationships/image" Target="../media/image113.png"/><Relationship Id="rId17" Type="http://schemas.openxmlformats.org/officeDocument/2006/relationships/image" Target="../media/image114.png"/><Relationship Id="rId18" Type="http://schemas.openxmlformats.org/officeDocument/2006/relationships/image" Target="../media/image115.png"/><Relationship Id="rId19" Type="http://schemas.openxmlformats.org/officeDocument/2006/relationships/image" Target="../media/image11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Relationship Id="rId16" Type="http://schemas.openxmlformats.org/officeDocument/2006/relationships/image" Target="../media/image13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5" Type="http://schemas.openxmlformats.org/officeDocument/2006/relationships/image" Target="../media/image151.png"/><Relationship Id="rId16" Type="http://schemas.openxmlformats.org/officeDocument/2006/relationships/image" Target="../media/image15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Relationship Id="rId12" Type="http://schemas.openxmlformats.org/officeDocument/2006/relationships/image" Target="../media/image192.png"/><Relationship Id="rId13" Type="http://schemas.openxmlformats.org/officeDocument/2006/relationships/image" Target="../media/image193.png"/><Relationship Id="rId14" Type="http://schemas.openxmlformats.org/officeDocument/2006/relationships/image" Target="../media/image194.png"/><Relationship Id="rId15" Type="http://schemas.openxmlformats.org/officeDocument/2006/relationships/image" Target="../media/image195.png"/><Relationship Id="rId16" Type="http://schemas.openxmlformats.org/officeDocument/2006/relationships/image" Target="../media/image196.png"/><Relationship Id="rId17" Type="http://schemas.openxmlformats.org/officeDocument/2006/relationships/image" Target="../media/image19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20" Type="http://schemas.openxmlformats.org/officeDocument/2006/relationships/image" Target="../media/image66.png"/><Relationship Id="rId21" Type="http://schemas.openxmlformats.org/officeDocument/2006/relationships/image" Target="../media/image67.png"/><Relationship Id="rId22" Type="http://schemas.openxmlformats.org/officeDocument/2006/relationships/image" Target="../media/image68.png"/><Relationship Id="rId23" Type="http://schemas.openxmlformats.org/officeDocument/2006/relationships/image" Target="../media/image69.png"/><Relationship Id="rId24" Type="http://schemas.openxmlformats.org/officeDocument/2006/relationships/image" Target="../media/image70.png"/><Relationship Id="rId25" Type="http://schemas.openxmlformats.org/officeDocument/2006/relationships/image" Target="../media/image7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87529" y="4911130"/>
            <a:ext cx="468681" cy="446653"/>
            <a:chOff x="4487529" y="4911130"/>
            <a:chExt cx="468681" cy="4466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7529" y="4911130"/>
              <a:ext cx="468681" cy="4466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5576" y="-51601"/>
            <a:ext cx="3391304" cy="6129001"/>
            <a:chOff x="1815576" y="-51601"/>
            <a:chExt cx="3391304" cy="61290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5576" y="-51601"/>
              <a:ext cx="3391304" cy="61290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60535" y="-65934"/>
            <a:ext cx="6372671" cy="10388915"/>
            <a:chOff x="10160535" y="-65934"/>
            <a:chExt cx="6372671" cy="103889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60535" y="-65934"/>
              <a:ext cx="6372671" cy="103889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97278" y="950312"/>
            <a:ext cx="2709694" cy="4204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3806" y="1183377"/>
            <a:ext cx="3599765" cy="20367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61036" y="2978692"/>
            <a:ext cx="3117678" cy="5895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26012" y="4932730"/>
            <a:ext cx="1487360" cy="5427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51269" y="9213284"/>
            <a:ext cx="2389128" cy="6650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86835" y="9296895"/>
            <a:ext cx="3905475" cy="41707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33163" y="9290111"/>
            <a:ext cx="3131678" cy="5427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61029" y="3686208"/>
            <a:ext cx="4012737" cy="1799708"/>
            <a:chOff x="9561029" y="3686208"/>
            <a:chExt cx="4012737" cy="17997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61029" y="3686208"/>
              <a:ext cx="4012737" cy="17997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86168" y="3675420"/>
            <a:ext cx="2933444" cy="1821285"/>
            <a:chOff x="13286168" y="3675420"/>
            <a:chExt cx="2933444" cy="18212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6168" y="3675420"/>
              <a:ext cx="2933444" cy="18212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35890" y="3696997"/>
            <a:ext cx="4014657" cy="1799708"/>
            <a:chOff x="5835890" y="3696997"/>
            <a:chExt cx="4014657" cy="17997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5890" y="3696997"/>
              <a:ext cx="4014657" cy="17997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2783" y="3696997"/>
            <a:ext cx="3993320" cy="1799708"/>
            <a:chOff x="2092783" y="3696997"/>
            <a:chExt cx="3993320" cy="17997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2783" y="3696997"/>
              <a:ext cx="3993320" cy="17997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49850" y="4121879"/>
            <a:ext cx="1254415" cy="11352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19398" y="4121879"/>
            <a:ext cx="1254415" cy="11352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58734" y="4121879"/>
            <a:ext cx="1254415" cy="11352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53933" y="4121879"/>
            <a:ext cx="1254415" cy="11352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26117" y="5414946"/>
            <a:ext cx="2897015" cy="3365034"/>
            <a:chOff x="2226117" y="5414946"/>
            <a:chExt cx="2897015" cy="33650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6117" y="5414946"/>
              <a:ext cx="2897015" cy="3365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26642" y="5433994"/>
            <a:ext cx="2897015" cy="3345986"/>
            <a:chOff x="5926642" y="5433994"/>
            <a:chExt cx="2897015" cy="33459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26642" y="5433994"/>
              <a:ext cx="2897015" cy="33459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17643" y="5453041"/>
            <a:ext cx="2897015" cy="3326938"/>
            <a:chOff x="9617643" y="5453041"/>
            <a:chExt cx="2897015" cy="33269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7643" y="5453041"/>
              <a:ext cx="2897015" cy="33269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08645" y="5433994"/>
            <a:ext cx="2897015" cy="3345986"/>
            <a:chOff x="13308645" y="5433994"/>
            <a:chExt cx="2897015" cy="33459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08645" y="5433994"/>
              <a:ext cx="2897015" cy="33459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57288" y="6834359"/>
            <a:ext cx="2512699" cy="128784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51578" y="6834359"/>
            <a:ext cx="2512699" cy="165240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42579" y="6834359"/>
            <a:ext cx="2512699" cy="128784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33581" y="6834359"/>
            <a:ext cx="2512699" cy="165240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91403" y="1800025"/>
            <a:ext cx="8955014" cy="92327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69392" y="1497650"/>
            <a:ext cx="4838177" cy="17269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6723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76792" y="1718687"/>
            <a:ext cx="1704801" cy="1704801"/>
            <a:chOff x="7276792" y="1718687"/>
            <a:chExt cx="1704801" cy="17048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6792" y="1718687"/>
              <a:ext cx="1704801" cy="17048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38496" y="4415958"/>
            <a:ext cx="1704801" cy="1704801"/>
            <a:chOff x="6038496" y="4415958"/>
            <a:chExt cx="1704801" cy="17048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8496" y="4415958"/>
              <a:ext cx="1704801" cy="17048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44319" y="7113229"/>
            <a:ext cx="1704801" cy="1704801"/>
            <a:chOff x="4744319" y="7113229"/>
            <a:chExt cx="1704801" cy="17048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44319" y="7113229"/>
              <a:ext cx="1704801" cy="17048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68622" y="2582623"/>
            <a:ext cx="7663580" cy="9232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51479" y="1817519"/>
            <a:ext cx="2205939" cy="7872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68241" y="5361958"/>
            <a:ext cx="7663580" cy="92327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51099" y="4596854"/>
            <a:ext cx="2205939" cy="7872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17141" y="8016861"/>
            <a:ext cx="7663580" cy="92327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99999" y="7251757"/>
            <a:ext cx="2205939" cy="7872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04442" y="4300600"/>
            <a:ext cx="2781272" cy="5985114"/>
            <a:chOff x="15504442" y="4300600"/>
            <a:chExt cx="2781272" cy="59851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04442" y="4300600"/>
              <a:ext cx="2781272" cy="59851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3930" y="1592656"/>
            <a:ext cx="100116" cy="2838992"/>
            <a:chOff x="383930" y="1592656"/>
            <a:chExt cx="100116" cy="28389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500000">
              <a:off x="383930" y="1592656"/>
              <a:ext cx="100116" cy="28389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01739" y="4774181"/>
            <a:ext cx="1009346" cy="1009352"/>
            <a:chOff x="6401739" y="4774181"/>
            <a:chExt cx="1009346" cy="10093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01739" y="4774181"/>
              <a:ext cx="1009346" cy="10093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2264" y="4337164"/>
            <a:ext cx="19907386" cy="4279979"/>
            <a:chOff x="-802264" y="4337164"/>
            <a:chExt cx="19907386" cy="42799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2264" y="4337164"/>
              <a:ext cx="19907386" cy="42799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39463" y="2559477"/>
            <a:ext cx="4838177" cy="17269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8095" y="2561884"/>
            <a:ext cx="8306667" cy="5345094"/>
            <a:chOff x="798095" y="2561884"/>
            <a:chExt cx="8306667" cy="53450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209871" y="34704"/>
              <a:ext cx="16613334" cy="1069018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095" y="2561884"/>
              <a:ext cx="8306667" cy="534509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27080" y="5258605"/>
            <a:ext cx="6664646" cy="12878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7080" y="6920851"/>
            <a:ext cx="5497107" cy="5587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75681" y="-905660"/>
            <a:ext cx="17352621" cy="4296137"/>
            <a:chOff x="3175681" y="-905660"/>
            <a:chExt cx="17352621" cy="42961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5681" y="-905660"/>
              <a:ext cx="17352621" cy="42961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81341" y="6914286"/>
            <a:ext cx="15541300" cy="3910512"/>
            <a:chOff x="4081341" y="6914286"/>
            <a:chExt cx="15541300" cy="39105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1341" y="6914286"/>
              <a:ext cx="15541300" cy="3910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0517" y="712548"/>
            <a:ext cx="2337250" cy="2337250"/>
            <a:chOff x="6590517" y="712548"/>
            <a:chExt cx="2337250" cy="23372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0517" y="712548"/>
              <a:ext cx="2337250" cy="23372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90517" y="7338941"/>
            <a:ext cx="2337250" cy="2337250"/>
            <a:chOff x="6590517" y="7338941"/>
            <a:chExt cx="2337250" cy="23372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0517" y="7338941"/>
              <a:ext cx="2337250" cy="23372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91551" y="1559375"/>
            <a:ext cx="7186741" cy="12878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74408" y="794271"/>
            <a:ext cx="2205939" cy="7872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51524" y="1632226"/>
            <a:ext cx="1250246" cy="86347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51524" y="8160453"/>
            <a:ext cx="1250246" cy="8634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5420173" cy="10322209"/>
            <a:chOff x="0" y="0"/>
            <a:chExt cx="5420173" cy="103222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5420173" cy="103222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90517" y="4072274"/>
            <a:ext cx="2337250" cy="2337250"/>
            <a:chOff x="6590517" y="4072274"/>
            <a:chExt cx="2337250" cy="23372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0517" y="4072274"/>
              <a:ext cx="2337250" cy="233725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51524" y="4741405"/>
            <a:ext cx="1250246" cy="86347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91551" y="5010885"/>
            <a:ext cx="7186741" cy="128784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74408" y="4245781"/>
            <a:ext cx="2205939" cy="7872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91551" y="8353742"/>
            <a:ext cx="7186741" cy="128784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74408" y="7588638"/>
            <a:ext cx="2205939" cy="7872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-7692"/>
            <a:ext cx="10293397" cy="10293407"/>
            <a:chOff x="-19208" y="-7692"/>
            <a:chExt cx="10293397" cy="10293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-7692"/>
              <a:ext cx="10293397" cy="102934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88899" y="1301089"/>
            <a:ext cx="3315409" cy="37078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3180" y="4193137"/>
            <a:ext cx="4871624" cy="262663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04131" y="7917801"/>
            <a:ext cx="3906899" cy="8380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59899" y="-1204796"/>
            <a:ext cx="100116" cy="7025819"/>
            <a:chOff x="2659899" y="-1204796"/>
            <a:chExt cx="100116" cy="70258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500000">
              <a:off x="2659899" y="-1204796"/>
              <a:ext cx="100116" cy="70258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0"/>
            <a:ext cx="18322209" cy="3044159"/>
            <a:chOff x="-19048" y="0"/>
            <a:chExt cx="18322209" cy="3044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0"/>
              <a:ext cx="18322209" cy="30441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155022" y="3146699"/>
            <a:ext cx="28594157" cy="69858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9555" y="1167934"/>
            <a:ext cx="4838177" cy="172694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71439" y="1324184"/>
            <a:ext cx="9138819" cy="128784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876831"/>
            <a:ext cx="11672706" cy="5408884"/>
            <a:chOff x="0" y="4876831"/>
            <a:chExt cx="11672706" cy="54088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876831"/>
              <a:ext cx="11672706" cy="54088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0152" y="1913565"/>
            <a:ext cx="5416567" cy="7085234"/>
            <a:chOff x="11780152" y="1913565"/>
            <a:chExt cx="5416567" cy="70852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9180" y="-1481740"/>
              <a:ext cx="10833133" cy="1417046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80152" y="1913565"/>
              <a:ext cx="5416567" cy="708523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70280" y="3318454"/>
            <a:ext cx="4281315" cy="20169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70280" y="6410432"/>
            <a:ext cx="3883433" cy="92914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75736" y="3318454"/>
            <a:ext cx="7531748" cy="12995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69392" y="1497650"/>
            <a:ext cx="4838177" cy="17269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4088" y="7430190"/>
            <a:ext cx="7171656" cy="9232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6946" y="6665087"/>
            <a:ext cx="2205939" cy="78728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11595" y="7430190"/>
            <a:ext cx="7171656" cy="92327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94453" y="6665087"/>
            <a:ext cx="2205939" cy="7872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8632" y="2590796"/>
            <a:ext cx="3398728" cy="3438175"/>
            <a:chOff x="1608632" y="2590796"/>
            <a:chExt cx="3398728" cy="34381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2" y="964142"/>
              <a:ext cx="6797457" cy="687635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8632" y="2590796"/>
              <a:ext cx="3398728" cy="34381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660" y="2590796"/>
            <a:ext cx="3398728" cy="3438175"/>
            <a:chOff x="5149660" y="2590796"/>
            <a:chExt cx="3398728" cy="34381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42729" y="964142"/>
              <a:ext cx="6797457" cy="687635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49660" y="2590796"/>
              <a:ext cx="3398728" cy="34381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53499" y="2590796"/>
            <a:ext cx="3398728" cy="3438175"/>
            <a:chOff x="9653499" y="2590796"/>
            <a:chExt cx="3398728" cy="34381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46568" y="964142"/>
              <a:ext cx="6797457" cy="687635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53499" y="2590796"/>
              <a:ext cx="3398728" cy="3438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94527" y="2590796"/>
            <a:ext cx="3398728" cy="3438175"/>
            <a:chOff x="13194527" y="2590796"/>
            <a:chExt cx="3398728" cy="34381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87596" y="964142"/>
              <a:ext cx="6797457" cy="687635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94527" y="2590796"/>
              <a:ext cx="3398728" cy="34381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72819" y="0"/>
            <a:ext cx="7712895" cy="10285714"/>
            <a:chOff x="10572819" y="0"/>
            <a:chExt cx="771289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2819" y="0"/>
              <a:ext cx="771289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87046" y="1167934"/>
            <a:ext cx="4838177" cy="17269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7520" y="6840572"/>
            <a:ext cx="2597903" cy="787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16567" y="3415714"/>
            <a:ext cx="2257863" cy="535947"/>
            <a:chOff x="2216567" y="3415714"/>
            <a:chExt cx="2257863" cy="5359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6567" y="3415714"/>
              <a:ext cx="2257863" cy="5359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6567" y="4255000"/>
            <a:ext cx="7291076" cy="535947"/>
            <a:chOff x="2216567" y="4255000"/>
            <a:chExt cx="7291076" cy="5359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16567" y="4255000"/>
              <a:ext cx="7291076" cy="5359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16567" y="5094287"/>
            <a:ext cx="4275470" cy="535947"/>
            <a:chOff x="2216567" y="5094287"/>
            <a:chExt cx="4275470" cy="5359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6567" y="5094287"/>
              <a:ext cx="4275470" cy="5359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16567" y="5933573"/>
            <a:ext cx="6753261" cy="535947"/>
            <a:chOff x="2216567" y="5933573"/>
            <a:chExt cx="6753261" cy="5359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6567" y="5933573"/>
              <a:ext cx="6753261" cy="53594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73248" y="3128687"/>
            <a:ext cx="966935" cy="8126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3308" y="3978910"/>
            <a:ext cx="966935" cy="81267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08810" y="4894707"/>
            <a:ext cx="966935" cy="8126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01340" y="5692415"/>
            <a:ext cx="966935" cy="81267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76605" y="3430172"/>
            <a:ext cx="1186954" cy="6349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76605" y="4246272"/>
            <a:ext cx="1186954" cy="6349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76605" y="5104766"/>
            <a:ext cx="1186954" cy="6349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76605" y="5934209"/>
            <a:ext cx="1186954" cy="6349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74663" y="7892991"/>
            <a:ext cx="9754448" cy="128784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8979906"/>
            <a:ext cx="8952701" cy="19265620"/>
            <a:chOff x="0" y="-8979906"/>
            <a:chExt cx="8952701" cy="192656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8979906"/>
              <a:ext cx="8952701" cy="192656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7039" y="1809411"/>
            <a:ext cx="7793597" cy="6649297"/>
            <a:chOff x="1597039" y="1809411"/>
            <a:chExt cx="7793597" cy="66492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7039" y="1809411"/>
              <a:ext cx="7793597" cy="66492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58216" y="4655166"/>
            <a:ext cx="6018135" cy="16524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0599" y="2710115"/>
            <a:ext cx="4838177" cy="17269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58216" y="7036809"/>
            <a:ext cx="6028903" cy="5587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2661" y="1374996"/>
            <a:ext cx="5640338" cy="1904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6918" y="3700905"/>
            <a:ext cx="12178534" cy="4524223"/>
            <a:chOff x="-26918" y="3700905"/>
            <a:chExt cx="12178534" cy="45242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918" y="3700905"/>
              <a:ext cx="12178534" cy="4524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72486" y="6777216"/>
            <a:ext cx="7708761" cy="61465"/>
            <a:chOff x="7572486" y="6777216"/>
            <a:chExt cx="7708761" cy="614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840000">
              <a:off x="7572486" y="6777216"/>
              <a:ext cx="7708761" cy="614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18535" y="3226077"/>
            <a:ext cx="911240" cy="911240"/>
            <a:chOff x="9418535" y="3226077"/>
            <a:chExt cx="911240" cy="9112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8535" y="3226077"/>
              <a:ext cx="911240" cy="91124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3816" y="3052218"/>
            <a:ext cx="1347903" cy="15237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29467" y="5350501"/>
            <a:ext cx="911240" cy="911240"/>
            <a:chOff x="10429467" y="5350501"/>
            <a:chExt cx="911240" cy="9112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29467" y="5350501"/>
              <a:ext cx="911240" cy="91124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12928" y="5176642"/>
            <a:ext cx="1347903" cy="1523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30845" y="7526197"/>
            <a:ext cx="911240" cy="911240"/>
            <a:chOff x="11530845" y="7526197"/>
            <a:chExt cx="911240" cy="9112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30845" y="7526197"/>
              <a:ext cx="911240" cy="91124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17770" y="7361862"/>
            <a:ext cx="1347903" cy="15237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85180" y="7629348"/>
            <a:ext cx="3444613" cy="7861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63287" y="5454986"/>
            <a:ext cx="3444613" cy="78610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88915" y="3302849"/>
            <a:ext cx="3444613" cy="7861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9685" y="8993449"/>
            <a:ext cx="3906899" cy="83807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31" y="8168868"/>
            <a:ext cx="18437455" cy="2135894"/>
            <a:chOff x="-76831" y="8168868"/>
            <a:chExt cx="18437455" cy="2135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31" y="8168868"/>
              <a:ext cx="18437455" cy="21358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415" y="0"/>
            <a:ext cx="18360624" cy="2135894"/>
            <a:chOff x="-38415" y="0"/>
            <a:chExt cx="18360624" cy="2135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415" y="0"/>
              <a:ext cx="18360624" cy="2135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018"/>
            <a:ext cx="9614566" cy="10308940"/>
            <a:chOff x="0" y="-4018"/>
            <a:chExt cx="9614566" cy="103089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018"/>
              <a:ext cx="9614566" cy="103089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95613" y="-95653"/>
            <a:ext cx="100116" cy="2493448"/>
            <a:chOff x="9395613" y="-95653"/>
            <a:chExt cx="100116" cy="24934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500000">
              <a:off x="9395613" y="-95653"/>
              <a:ext cx="100116" cy="24934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91240" y="3252462"/>
            <a:ext cx="9284427" cy="27673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50226" y="8949592"/>
            <a:ext cx="4107976" cy="8380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32735" y="5573447"/>
            <a:ext cx="4601182" cy="12698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8783" y="7296011"/>
            <a:ext cx="100116" cy="2977681"/>
            <a:chOff x="278783" y="7296011"/>
            <a:chExt cx="100116" cy="29776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500000">
              <a:off x="278783" y="7296011"/>
              <a:ext cx="100116" cy="2977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-84514"/>
            <a:ext cx="4876831" cy="10370228"/>
            <a:chOff x="-19208" y="-84514"/>
            <a:chExt cx="4876831" cy="10370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-84514"/>
              <a:ext cx="4876831" cy="103702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88899" y="1301089"/>
            <a:ext cx="3315409" cy="37078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3180" y="4193137"/>
            <a:ext cx="4871624" cy="262663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04131" y="7917801"/>
            <a:ext cx="3906899" cy="8380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1785" y="-293684"/>
            <a:ext cx="100116" cy="2888483"/>
            <a:chOff x="871785" y="-293684"/>
            <a:chExt cx="100116" cy="28884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">
              <a:off x="871785" y="-293684"/>
              <a:ext cx="100116" cy="28884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4850" y="0"/>
            <a:ext cx="6848571" cy="10315839"/>
            <a:chOff x="1504850" y="0"/>
            <a:chExt cx="6848571" cy="103158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4850" y="0"/>
              <a:ext cx="6848571" cy="103158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4114286"/>
            <a:ext cx="6171429" cy="6171429"/>
            <a:chOff x="-19208" y="4114286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4114286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4018"/>
            <a:ext cx="9614566" cy="10308940"/>
            <a:chOff x="0" y="-4018"/>
            <a:chExt cx="9614566" cy="103089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4018"/>
              <a:ext cx="9614566" cy="103089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72663" y="6890434"/>
            <a:ext cx="7494289" cy="12878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85046" y="5278368"/>
            <a:ext cx="4383586" cy="17269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72663" y="8552680"/>
            <a:ext cx="5497107" cy="5587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04684" y="-315081"/>
            <a:ext cx="100116" cy="5571999"/>
            <a:chOff x="8804684" y="-315081"/>
            <a:chExt cx="100116" cy="5571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00000">
              <a:off x="8804684" y="-315081"/>
              <a:ext cx="100116" cy="55719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04442" y="0"/>
            <a:ext cx="2781272" cy="2781272"/>
            <a:chOff x="15504442" y="0"/>
            <a:chExt cx="2781272" cy="27812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04442" y="0"/>
              <a:ext cx="2781272" cy="27812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2989" y="1658252"/>
            <a:ext cx="8172917" cy="7290778"/>
            <a:chOff x="8672989" y="1658252"/>
            <a:chExt cx="8172917" cy="72907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2989" y="1658252"/>
              <a:ext cx="8172917" cy="72907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91923" y="1997704"/>
            <a:ext cx="1029608" cy="812421"/>
            <a:chOff x="12291923" y="1997704"/>
            <a:chExt cx="1029608" cy="8124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91923" y="1997704"/>
              <a:ext cx="1029608" cy="8124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41063" y="7844181"/>
            <a:ext cx="1036229" cy="697768"/>
            <a:chOff x="8941063" y="7844181"/>
            <a:chExt cx="1036229" cy="6977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1063" y="7844181"/>
              <a:ext cx="1036229" cy="6977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0659" y="7800101"/>
            <a:ext cx="837298" cy="791397"/>
            <a:chOff x="15650659" y="7800101"/>
            <a:chExt cx="837298" cy="7913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50659" y="7800101"/>
              <a:ext cx="837298" cy="79139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09309" y="2492291"/>
            <a:ext cx="5265164" cy="12878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2167" y="1789186"/>
            <a:ext cx="1997690" cy="7872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45525" y="5294373"/>
            <a:ext cx="2886887" cy="29098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09309" y="5136848"/>
            <a:ext cx="5265164" cy="12878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92167" y="4433743"/>
            <a:ext cx="1997690" cy="78728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09309" y="7771881"/>
            <a:ext cx="5265164" cy="128784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92167" y="7068776"/>
            <a:ext cx="1997690" cy="7872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65541" y="0"/>
            <a:ext cx="5420173" cy="10322209"/>
            <a:chOff x="12865541" y="0"/>
            <a:chExt cx="5420173" cy="103222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5541" y="0"/>
              <a:ext cx="5420173" cy="103222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840" y="910444"/>
            <a:ext cx="14792493" cy="8624250"/>
            <a:chOff x="900840" y="910444"/>
            <a:chExt cx="14792493" cy="86242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840" y="910444"/>
              <a:ext cx="14792493" cy="86242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59023" y="3698760"/>
            <a:ext cx="6511405" cy="4091236"/>
            <a:chOff x="2359023" y="3698760"/>
            <a:chExt cx="6511405" cy="409123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359023" y="7763989"/>
              <a:ext cx="6511405" cy="26007"/>
              <a:chOff x="2359023" y="7763989"/>
              <a:chExt cx="6511405" cy="2600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359023" y="7763989"/>
                <a:ext cx="6511405" cy="2600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59023" y="6747682"/>
              <a:ext cx="6511405" cy="26007"/>
              <a:chOff x="2359023" y="6747682"/>
              <a:chExt cx="6511405" cy="2600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59023" y="6747682"/>
                <a:ext cx="6511405" cy="260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359023" y="5731374"/>
              <a:ext cx="6511405" cy="26007"/>
              <a:chOff x="2359023" y="5731374"/>
              <a:chExt cx="6511405" cy="2600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359023" y="5731374"/>
                <a:ext cx="6511405" cy="260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359023" y="4715067"/>
              <a:ext cx="6511405" cy="26007"/>
              <a:chOff x="2359023" y="4715067"/>
              <a:chExt cx="6511405" cy="2600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59023" y="4715067"/>
                <a:ext cx="6511405" cy="260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359023" y="3698760"/>
              <a:ext cx="6511405" cy="26007"/>
              <a:chOff x="2359023" y="3698760"/>
              <a:chExt cx="6511405" cy="2600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59023" y="3698760"/>
                <a:ext cx="6511405" cy="2600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3132613" y="5740952"/>
            <a:ext cx="474910" cy="2049044"/>
            <a:chOff x="3132613" y="5740952"/>
            <a:chExt cx="474910" cy="20490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32613" y="5740952"/>
              <a:ext cx="474910" cy="204904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34287" y="5367506"/>
            <a:ext cx="4788325" cy="20169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46670" y="3755440"/>
            <a:ext cx="4383586" cy="172694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620728" y="6769524"/>
            <a:ext cx="474910" cy="1020472"/>
            <a:chOff x="4620728" y="6769524"/>
            <a:chExt cx="474910" cy="102047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20728" y="6769524"/>
              <a:ext cx="474910" cy="10204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08844" y="3717967"/>
            <a:ext cx="474910" cy="4072029"/>
            <a:chOff x="6108844" y="3717967"/>
            <a:chExt cx="474910" cy="40720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08844" y="3717967"/>
              <a:ext cx="474910" cy="40720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596959" y="4198095"/>
            <a:ext cx="474910" cy="3591901"/>
            <a:chOff x="7596959" y="4198095"/>
            <a:chExt cx="474910" cy="359190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96959" y="4198095"/>
              <a:ext cx="474910" cy="359190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57547" y="5498541"/>
            <a:ext cx="667619" cy="55871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57547" y="7534555"/>
            <a:ext cx="597843" cy="55871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57547" y="3481383"/>
            <a:ext cx="745903" cy="55871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88854" y="5247462"/>
            <a:ext cx="663683" cy="55871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76969" y="6292573"/>
            <a:ext cx="663683" cy="55871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965085" y="3258987"/>
            <a:ext cx="735237" cy="55871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53200" y="3763268"/>
            <a:ext cx="663683" cy="55871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707076" y="7883316"/>
            <a:ext cx="1251736" cy="55871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176619" y="7883316"/>
            <a:ext cx="1256461" cy="55871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569331" y="7883316"/>
            <a:ext cx="1338016" cy="55871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211742" y="7883316"/>
            <a:ext cx="1169872" cy="5587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36735" y="0"/>
            <a:ext cx="5648980" cy="11749340"/>
            <a:chOff x="12636735" y="0"/>
            <a:chExt cx="5648980" cy="11749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36735" y="0"/>
              <a:ext cx="5648980" cy="117493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74428" y="6749896"/>
            <a:ext cx="100116" cy="3707555"/>
            <a:chOff x="16374428" y="6749896"/>
            <a:chExt cx="100116" cy="3707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16374428" y="6749896"/>
              <a:ext cx="100116" cy="37075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37892" y="3566477"/>
            <a:ext cx="7647822" cy="4921147"/>
            <a:chOff x="10637892" y="3566477"/>
            <a:chExt cx="7647822" cy="49211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7892" y="3566477"/>
              <a:ext cx="7647822" cy="492114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5039" y="3520321"/>
            <a:ext cx="7494289" cy="12878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15039" y="4961708"/>
            <a:ext cx="7540789" cy="20404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27422" y="1497650"/>
            <a:ext cx="4838177" cy="17269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15039" y="7184223"/>
            <a:ext cx="7494289" cy="12878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92317" y="-7692"/>
            <a:ext cx="10293397" cy="10293407"/>
            <a:chOff x="7992317" y="-7692"/>
            <a:chExt cx="10293397" cy="10293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2317" y="-7692"/>
              <a:ext cx="10293397" cy="102934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8855" y="1301089"/>
            <a:ext cx="3315409" cy="37078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3136" y="4193137"/>
            <a:ext cx="4871624" cy="262663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94087" y="7917801"/>
            <a:ext cx="3906899" cy="8380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06492" y="-1204796"/>
            <a:ext cx="100116" cy="7025819"/>
            <a:chOff x="15506492" y="-1204796"/>
            <a:chExt cx="100116" cy="70258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500000">
              <a:off x="15506492" y="-1204796"/>
              <a:ext cx="100116" cy="70258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93333" y="6786185"/>
            <a:ext cx="7523810" cy="2190476"/>
            <a:chOff x="9693333" y="6786185"/>
            <a:chExt cx="7523810" cy="2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3333" y="6786185"/>
              <a:ext cx="7523810" cy="2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93333" y="1973333"/>
            <a:ext cx="7523810" cy="2190476"/>
            <a:chOff x="9693333" y="1973333"/>
            <a:chExt cx="7523810" cy="219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93333" y="1973333"/>
              <a:ext cx="7523810" cy="21904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7009" y="4339910"/>
            <a:ext cx="6061309" cy="12995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39866" y="3574806"/>
            <a:ext cx="2205939" cy="7872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02050" y="7348625"/>
            <a:ext cx="4357605" cy="12878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9392" y="1497650"/>
            <a:ext cx="4838177" cy="17269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98912" y="6194438"/>
            <a:ext cx="6004209" cy="2782223"/>
            <a:chOff x="2198912" y="6194438"/>
            <a:chExt cx="6004209" cy="2782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98912" y="6194438"/>
              <a:ext cx="6004209" cy="2782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02050" y="2553360"/>
            <a:ext cx="4342901" cy="12995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60432" y="2361024"/>
            <a:ext cx="1213853" cy="1455767"/>
            <a:chOff x="10260432" y="2361024"/>
            <a:chExt cx="1213853" cy="14557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60432" y="2361024"/>
              <a:ext cx="1213853" cy="14557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88395" y="7226158"/>
            <a:ext cx="1338272" cy="1352352"/>
            <a:chOff x="10288395" y="7226158"/>
            <a:chExt cx="1338272" cy="135235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88395" y="7226158"/>
              <a:ext cx="1338272" cy="13523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93333" y="4379759"/>
            <a:ext cx="7523810" cy="2190476"/>
            <a:chOff x="9693333" y="4379759"/>
            <a:chExt cx="7523810" cy="21904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93333" y="4379759"/>
              <a:ext cx="7523810" cy="219047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02050" y="4915465"/>
            <a:ext cx="4234815" cy="129957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01231" y="4773333"/>
            <a:ext cx="1722406" cy="1504825"/>
            <a:chOff x="10101231" y="4773333"/>
            <a:chExt cx="1722406" cy="150482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01231" y="4773333"/>
              <a:ext cx="1722406" cy="1504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2021-12-04T22:17:11Z</dcterms:created>
  <dcterms:modified xsi:type="dcterms:W3CDTF">2021-12-04T22:17:11Z</dcterms:modified>
</cp:coreProperties>
</file>